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4414d4b94c28d5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4414d4b94c28d5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c4414d4b94c28d5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c4414d4b94c28d5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c4414d4b94c28d5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c4414d4b94c28d5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English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Grade III </a:t>
            </a:r>
            <a:endParaRPr b="1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Sreenithi.S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490250" y="526350"/>
            <a:ext cx="8186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Negative sentences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 negative sentence is a sentence that states that something is false. In English, we create negative sentences by adding the word 'not' after the auxiliary, or helping, verb.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490250" y="526350"/>
            <a:ext cx="8159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 sz="3000"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3750" y="526350"/>
            <a:ext cx="4389586" cy="421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